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25783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</a:t>
            </a:r>
            <a:br>
              <a:rPr lang="fr-FR" b="1" dirty="0"/>
            </a:br>
            <a:r>
              <a:rPr lang="fr-FR" b="1" dirty="0"/>
              <a:t>par un pronom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Le maître et moi</a:t>
            </a:r>
            <a:r>
              <a:rPr lang="fr-FR" sz="3600" dirty="0"/>
              <a:t> avons retrouvé les dés.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faut que </a:t>
            </a:r>
            <a:r>
              <a:rPr lang="fr-FR" sz="3600" u="sng" dirty="0"/>
              <a:t>Jade et moi </a:t>
            </a:r>
            <a:r>
              <a:rPr lang="fr-FR" sz="3600" dirty="0"/>
              <a:t>terminions nos devoirs.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76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Nous </a:t>
            </a:r>
            <a:r>
              <a:rPr lang="fr-FR" sz="3600" dirty="0"/>
              <a:t>avons retrouvé les dés.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faut que </a:t>
            </a:r>
            <a:r>
              <a:rPr lang="fr-FR" sz="3600" u="sng" dirty="0"/>
              <a:t>nous </a:t>
            </a:r>
            <a:r>
              <a:rPr lang="fr-FR" sz="3600" dirty="0"/>
              <a:t>terminions nos devoirs. 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66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25783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</a:t>
            </a:r>
            <a:br>
              <a:rPr lang="fr-FR" b="1" dirty="0"/>
            </a:br>
            <a:r>
              <a:rPr lang="fr-FR" b="1" dirty="0"/>
              <a:t>par un pronom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L’oignon</a:t>
            </a:r>
            <a:r>
              <a:rPr lang="fr-FR" sz="3600" dirty="0"/>
              <a:t> peut piquer les yeux.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Lucas et lui</a:t>
            </a:r>
            <a:r>
              <a:rPr lang="fr-FR" sz="3600" dirty="0"/>
              <a:t> ont mis leurs lunettes.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</a:t>
            </a:r>
            <a:r>
              <a:rPr lang="fr-FR" sz="3600" dirty="0"/>
              <a:t> peut piquer les yeux.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Ils </a:t>
            </a:r>
            <a:r>
              <a:rPr lang="fr-FR" sz="3600" dirty="0"/>
              <a:t>ont mis leurs lunettes. 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25783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</a:t>
            </a:r>
            <a:br>
              <a:rPr lang="fr-FR" b="1" dirty="0"/>
            </a:br>
            <a:r>
              <a:rPr lang="fr-FR" b="1" dirty="0"/>
              <a:t>par un pronom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Les pions et les dés</a:t>
            </a:r>
            <a:r>
              <a:rPr lang="fr-FR" sz="3600" dirty="0"/>
              <a:t> sont perdus.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Tom et toi</a:t>
            </a:r>
            <a:r>
              <a:rPr lang="fr-FR" sz="3600" dirty="0"/>
              <a:t> avez changé de tenue.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70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Ils </a:t>
            </a:r>
            <a:r>
              <a:rPr lang="fr-FR" sz="3600" dirty="0"/>
              <a:t>sont perdus.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Vous </a:t>
            </a:r>
            <a:r>
              <a:rPr lang="fr-FR" sz="3600" dirty="0"/>
              <a:t>avez changé de tenue.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60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25783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</a:t>
            </a:r>
            <a:br>
              <a:rPr lang="fr-FR" b="1" dirty="0"/>
            </a:br>
            <a:r>
              <a:rPr lang="fr-FR" b="1" dirty="0"/>
              <a:t>par un pronom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Hier, </a:t>
            </a:r>
            <a:r>
              <a:rPr lang="fr-FR" sz="3600" u="sng" dirty="0"/>
              <a:t>Jeanne et son frère</a:t>
            </a:r>
            <a:r>
              <a:rPr lang="fr-FR" sz="3600" dirty="0"/>
              <a:t> ont participé au cross.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Toutes les tasses de ma mère </a:t>
            </a:r>
            <a:r>
              <a:rPr lang="fr-FR" sz="3600" dirty="0"/>
              <a:t>sont cassées.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1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Hier, </a:t>
            </a:r>
            <a:r>
              <a:rPr lang="fr-FR" sz="3600" u="sng" dirty="0"/>
              <a:t>ils</a:t>
            </a:r>
            <a:r>
              <a:rPr lang="fr-FR" sz="3600" dirty="0"/>
              <a:t> ont participé au cross.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u="sng" dirty="0"/>
              <a:t>Elles </a:t>
            </a:r>
            <a:r>
              <a:rPr lang="fr-FR" sz="3600" dirty="0"/>
              <a:t>sont cassées.</a:t>
            </a:r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6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25783"/>
            <a:ext cx="9423400" cy="1325563"/>
          </a:xfrm>
        </p:spPr>
        <p:txBody>
          <a:bodyPr/>
          <a:lstStyle/>
          <a:p>
            <a:r>
              <a:rPr lang="fr-FR" b="1" dirty="0"/>
              <a:t>Remplace le groupe souligné </a:t>
            </a:r>
            <a:br>
              <a:rPr lang="fr-FR" b="1" dirty="0"/>
            </a:br>
            <a:r>
              <a:rPr lang="fr-FR" b="1" dirty="0"/>
              <a:t>par un pronom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veux savoir si </a:t>
            </a:r>
            <a:r>
              <a:rPr lang="fr-FR" sz="3600" u="sng" dirty="0"/>
              <a:t>les nappes</a:t>
            </a:r>
            <a:r>
              <a:rPr lang="fr-FR" sz="3600" dirty="0"/>
              <a:t> sont propres.</a:t>
            </a:r>
          </a:p>
          <a:p>
            <a:pPr marL="0" indent="0">
              <a:buNone/>
            </a:pP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pensais que </a:t>
            </a:r>
            <a:r>
              <a:rPr lang="fr-FR" sz="3600" u="sng" dirty="0"/>
              <a:t>Lina et toi </a:t>
            </a:r>
            <a:r>
              <a:rPr lang="fr-FR" sz="3600" dirty="0"/>
              <a:t>viendriez ce soir.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95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veux savoir si </a:t>
            </a:r>
            <a:r>
              <a:rPr lang="fr-FR" sz="3600" u="sng" dirty="0"/>
              <a:t>elles </a:t>
            </a:r>
            <a:r>
              <a:rPr lang="fr-FR" sz="3600" dirty="0"/>
              <a:t>sont propres.</a:t>
            </a:r>
          </a:p>
          <a:p>
            <a:pPr marL="0" indent="0">
              <a:buNone/>
            </a:pPr>
            <a:endParaRPr lang="fr-FR" sz="3600" u="sng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pensais que </a:t>
            </a:r>
            <a:r>
              <a:rPr lang="fr-FR" sz="3600" u="sng" dirty="0"/>
              <a:t>vous </a:t>
            </a:r>
            <a:r>
              <a:rPr lang="fr-FR" sz="3600" dirty="0"/>
              <a:t>viendriez ce soir.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1300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267</Words>
  <Application>Microsoft Office PowerPoint</Application>
  <PresentationFormat>Grand écran</PresentationFormat>
  <Paragraphs>107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Remplace le groupe souligné  par un pronom</vt:lpstr>
      <vt:lpstr>Correction</vt:lpstr>
      <vt:lpstr>Remplace le groupe souligné  par un pronom</vt:lpstr>
      <vt:lpstr>Correction</vt:lpstr>
      <vt:lpstr>Remplace le groupe souligné  par un pronom</vt:lpstr>
      <vt:lpstr>Correction</vt:lpstr>
      <vt:lpstr>Remplace le groupe souligné  par un pronom</vt:lpstr>
      <vt:lpstr>Correction</vt:lpstr>
      <vt:lpstr>Remplace le groupe souligné  par un pronom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2021-09-05T15:02:42Z</dcterms:modified>
</cp:coreProperties>
</file>